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 autoAdjust="0"/>
    <p:restoredTop sz="94660"/>
  </p:normalViewPr>
  <p:slideViewPr>
    <p:cSldViewPr snapToGrid="0">
      <p:cViewPr varScale="1">
        <p:scale>
          <a:sx n="88" d="100"/>
          <a:sy n="88" d="100"/>
        </p:scale>
        <p:origin x="91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4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87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97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53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947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9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35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96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20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87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60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E9699-2BDE-447C-B3D1-BDFEA457BA41}" type="datetimeFigureOut">
              <a:rPr lang="zh-TW" altLang="en-US" smtClean="0"/>
              <a:t>2021/3/25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9B8F5-9529-4C25-840E-7A01169030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35" y="601095"/>
            <a:ext cx="10827274" cy="359534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70535" y="4572000"/>
            <a:ext cx="10710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主程式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argv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[1] and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argv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[2]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去分別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tcp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udp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and send,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recv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032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8948" t="30255" r="55133" b="50940"/>
          <a:stretch/>
        </p:blipFill>
        <p:spPr>
          <a:xfrm>
            <a:off x="6735374" y="4492831"/>
            <a:ext cx="4699435" cy="19178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8851" t="30259" r="51054" b="62151"/>
          <a:stretch/>
        </p:blipFill>
        <p:spPr>
          <a:xfrm>
            <a:off x="309083" y="5636162"/>
            <a:ext cx="5459592" cy="7745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t="44925" r="17951" b="2213"/>
          <a:stretch/>
        </p:blipFill>
        <p:spPr>
          <a:xfrm>
            <a:off x="309083" y="2315459"/>
            <a:ext cx="5448698" cy="5688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t="21694" r="31325"/>
          <a:stretch/>
        </p:blipFill>
        <p:spPr>
          <a:xfrm>
            <a:off x="6735374" y="1167192"/>
            <a:ext cx="4699435" cy="171710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91986" y="326571"/>
            <a:ext cx="902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程式結果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9083" y="1171534"/>
            <a:ext cx="333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tcp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傳送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9083" y="4492831"/>
            <a:ext cx="3789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udp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傳送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469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1707" t="13214" r="52702" b="33333"/>
          <a:stretch/>
        </p:blipFill>
        <p:spPr>
          <a:xfrm>
            <a:off x="109872" y="1976506"/>
            <a:ext cx="5629893" cy="477598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4084"/>
          <a:stretch/>
        </p:blipFill>
        <p:spPr>
          <a:xfrm>
            <a:off x="5810103" y="3321241"/>
            <a:ext cx="6229476" cy="350159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449585" y="318781"/>
            <a:ext cx="705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TCP </a:t>
            </a:r>
            <a:r>
              <a:rPr lang="zh-TW" altLang="en-US" sz="2400" dirty="0" smtClean="0"/>
              <a:t>傳輸過程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89729" y="3529517"/>
            <a:ext cx="4316627" cy="2553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89729" y="5094708"/>
            <a:ext cx="5255741" cy="3130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4055567" y="3784890"/>
            <a:ext cx="16476" cy="130981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89729" y="5662246"/>
            <a:ext cx="5255741" cy="10704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4055567" y="5407746"/>
            <a:ext cx="0" cy="2545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110653" y="4285368"/>
            <a:ext cx="4211516" cy="15826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110653" y="6515100"/>
            <a:ext cx="5213839" cy="1406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5645470" y="4439799"/>
            <a:ext cx="465183" cy="148621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0128738" y="4439799"/>
            <a:ext cx="17585" cy="207530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4706357" y="3050931"/>
            <a:ext cx="93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socket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403333" y="4616323"/>
            <a:ext cx="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bind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737101" y="5836908"/>
            <a:ext cx="160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FFFF00"/>
                </a:solidFill>
              </a:rPr>
              <a:t>Listen&amp;accept</a:t>
            </a:r>
            <a:endParaRPr lang="en-US" altLang="zh-TW" dirty="0" smtClean="0">
              <a:solidFill>
                <a:srgbClr val="FFFF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717572" y="3894992"/>
            <a:ext cx="160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socket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322169" y="6035892"/>
            <a:ext cx="14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connect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3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1763" t="56701" r="48188" b="9803"/>
          <a:stretch/>
        </p:blipFill>
        <p:spPr>
          <a:xfrm>
            <a:off x="6018257" y="9330"/>
            <a:ext cx="5110748" cy="24044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1618" t="14596" r="45275" b="19730"/>
          <a:stretch/>
        </p:blipFill>
        <p:spPr>
          <a:xfrm>
            <a:off x="6018257" y="2413757"/>
            <a:ext cx="5110748" cy="437981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23" y="1125969"/>
            <a:ext cx="4702869" cy="23943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24" y="3520276"/>
            <a:ext cx="5524254" cy="25964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2178" y="2215661"/>
            <a:ext cx="2866293" cy="5484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12178" y="3138854"/>
            <a:ext cx="3763108" cy="7561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46824" y="4856722"/>
            <a:ext cx="3387783" cy="2604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224954" y="9330"/>
            <a:ext cx="2593730" cy="6237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224954" y="2048608"/>
            <a:ext cx="4185138" cy="3651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224955" y="2778906"/>
            <a:ext cx="2857500" cy="3426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3578471" y="633046"/>
            <a:ext cx="2646483" cy="185685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4012481" y="633046"/>
            <a:ext cx="2212473" cy="250580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012481" y="2323123"/>
            <a:ext cx="2212473" cy="81573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4264269" y="2323123"/>
            <a:ext cx="1960685" cy="253359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4264269" y="3121538"/>
            <a:ext cx="1960685" cy="169697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2716823" y="1820008"/>
            <a:ext cx="154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Send filename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003323" y="254977"/>
            <a:ext cx="18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Receive filename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2505808" y="3991708"/>
            <a:ext cx="196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Send </a:t>
            </a:r>
            <a:r>
              <a:rPr lang="en-US" altLang="zh-TW" dirty="0" err="1" smtClean="0">
                <a:solidFill>
                  <a:srgbClr val="FFFF00"/>
                </a:solidFill>
              </a:rPr>
              <a:t>filesize</a:t>
            </a:r>
            <a:endParaRPr lang="en-US" altLang="zh-TW" dirty="0" smtClean="0">
              <a:solidFill>
                <a:srgbClr val="FFFF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372602" y="1230804"/>
            <a:ext cx="168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Receive </a:t>
            </a:r>
            <a:r>
              <a:rPr lang="en-US" altLang="zh-TW" dirty="0" err="1" smtClean="0">
                <a:solidFill>
                  <a:srgbClr val="FFFF00"/>
                </a:solidFill>
              </a:rPr>
              <a:t>filesize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081283" y="5098132"/>
            <a:ext cx="149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Send content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195737" y="2689031"/>
            <a:ext cx="177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Receive content</a:t>
            </a:r>
          </a:p>
          <a:p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3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1764" t="13474" r="47120" b="29633"/>
          <a:stretch/>
        </p:blipFill>
        <p:spPr>
          <a:xfrm>
            <a:off x="111262" y="1740877"/>
            <a:ext cx="5945351" cy="462743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9491" b="45516"/>
          <a:stretch/>
        </p:blipFill>
        <p:spPr>
          <a:xfrm>
            <a:off x="6129123" y="1854527"/>
            <a:ext cx="5952650" cy="393960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449585" y="318781"/>
            <a:ext cx="705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UDP </a:t>
            </a:r>
            <a:r>
              <a:rPr lang="zh-TW" altLang="en-US" sz="2400" dirty="0" smtClean="0"/>
              <a:t>傳輸過程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95654" y="2013438"/>
            <a:ext cx="4106008" cy="27256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654" y="3490546"/>
            <a:ext cx="4721469" cy="4132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41838" y="5407269"/>
            <a:ext cx="5328139" cy="914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444762" y="2136532"/>
            <a:ext cx="4818184" cy="5187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444762" y="5143500"/>
            <a:ext cx="5539153" cy="5539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369777" y="2286000"/>
            <a:ext cx="334108" cy="120454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5117123" y="2655278"/>
            <a:ext cx="1327639" cy="83526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1262946" y="2655278"/>
            <a:ext cx="114300" cy="248822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5969977" y="5143500"/>
            <a:ext cx="474785" cy="26376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584463" y="1914571"/>
            <a:ext cx="93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socket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0142934" y="1810864"/>
            <a:ext cx="93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socket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143298" y="3578414"/>
            <a:ext cx="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bind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527495" y="5051125"/>
            <a:ext cx="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receive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001820" y="4774168"/>
            <a:ext cx="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send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0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1910" t="55034" r="48964" b="9891"/>
          <a:stretch/>
        </p:blipFill>
        <p:spPr>
          <a:xfrm>
            <a:off x="6190970" y="19848"/>
            <a:ext cx="5095794" cy="256959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1724" t="23059" r="45059" b="20265"/>
          <a:stretch/>
        </p:blipFill>
        <p:spPr>
          <a:xfrm>
            <a:off x="6190970" y="2589445"/>
            <a:ext cx="5786257" cy="426855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6" y="3991942"/>
            <a:ext cx="5834378" cy="17801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4209" t="7546"/>
          <a:stretch/>
        </p:blipFill>
        <p:spPr>
          <a:xfrm>
            <a:off x="356592" y="655137"/>
            <a:ext cx="5693926" cy="33368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9423" y="2523393"/>
            <a:ext cx="4841084" cy="6242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89085" y="3244362"/>
            <a:ext cx="5346909" cy="8616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59423" y="4752367"/>
            <a:ext cx="5243577" cy="2333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400800" y="870438"/>
            <a:ext cx="4062046" cy="5451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09074" y="19848"/>
            <a:ext cx="3555896" cy="47252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400800" y="2811449"/>
            <a:ext cx="4422531" cy="3121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5500507" y="492370"/>
            <a:ext cx="804987" cy="203102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5706208" y="492370"/>
            <a:ext cx="647141" cy="275199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5794131" y="1415562"/>
            <a:ext cx="606669" cy="1828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5903000" y="1415562"/>
            <a:ext cx="497800" cy="333680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3" idx="3"/>
          </p:cNvCxnSpPr>
          <p:nvPr/>
        </p:nvCxnSpPr>
        <p:spPr>
          <a:xfrm flipV="1">
            <a:off x="5935994" y="3061967"/>
            <a:ext cx="451768" cy="182006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936959" y="2027090"/>
            <a:ext cx="154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Send filename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678546" y="3356561"/>
            <a:ext cx="196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Send </a:t>
            </a:r>
            <a:r>
              <a:rPr lang="en-US" altLang="zh-TW" dirty="0" err="1" smtClean="0">
                <a:solidFill>
                  <a:srgbClr val="FFFF00"/>
                </a:solidFill>
              </a:rPr>
              <a:t>filesize</a:t>
            </a:r>
            <a:endParaRPr lang="en-US" altLang="zh-TW" dirty="0" smtClean="0">
              <a:solidFill>
                <a:srgbClr val="FFFF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005815" y="4994563"/>
            <a:ext cx="149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Send content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14338" y="492370"/>
            <a:ext cx="18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Receive filename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9259487" y="1415562"/>
            <a:ext cx="168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Receive </a:t>
            </a:r>
            <a:r>
              <a:rPr lang="en-US" altLang="zh-TW" dirty="0" err="1" smtClean="0">
                <a:solidFill>
                  <a:srgbClr val="FFFF00"/>
                </a:solidFill>
              </a:rPr>
              <a:t>filesize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0200164" y="3189628"/>
            <a:ext cx="177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Receive content</a:t>
            </a:r>
          </a:p>
          <a:p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7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63</Words>
  <Application>Microsoft Office PowerPoint</Application>
  <PresentationFormat>寬螢幕</PresentationFormat>
  <Paragraphs>29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新細明體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徐宏斌</dc:creator>
  <cp:lastModifiedBy>徐宏斌</cp:lastModifiedBy>
  <cp:revision>19</cp:revision>
  <dcterms:created xsi:type="dcterms:W3CDTF">2021-03-25T02:35:42Z</dcterms:created>
  <dcterms:modified xsi:type="dcterms:W3CDTF">2021-03-25T06:43:04Z</dcterms:modified>
</cp:coreProperties>
</file>